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6"/>
  </p:notesMasterIdLst>
  <p:sldIdLst>
    <p:sldId id="257" r:id="rId2"/>
    <p:sldId id="270" r:id="rId3"/>
    <p:sldId id="264" r:id="rId4"/>
    <p:sldId id="265" r:id="rId5"/>
    <p:sldId id="266" r:id="rId6"/>
    <p:sldId id="261" r:id="rId7"/>
    <p:sldId id="262" r:id="rId8"/>
    <p:sldId id="263" r:id="rId9"/>
    <p:sldId id="260" r:id="rId10"/>
    <p:sldId id="267" r:id="rId11"/>
    <p:sldId id="268" r:id="rId12"/>
    <p:sldId id="280" r:id="rId13"/>
    <p:sldId id="271" r:id="rId14"/>
    <p:sldId id="272" r:id="rId15"/>
    <p:sldId id="273" r:id="rId16"/>
    <p:sldId id="269" r:id="rId17"/>
    <p:sldId id="285" r:id="rId18"/>
    <p:sldId id="274" r:id="rId19"/>
    <p:sldId id="277" r:id="rId20"/>
    <p:sldId id="279" r:id="rId21"/>
    <p:sldId id="278" r:id="rId22"/>
    <p:sldId id="281" r:id="rId23"/>
    <p:sldId id="283" r:id="rId24"/>
    <p:sldId id="25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E0FF8-C350-47AA-A0B1-2AA09305D093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97D62-C56D-4264-A11D-AF6A9BA0E0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39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97D62-C56D-4264-A11D-AF6A9BA0E0D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655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D082-D2A3-407E-89E7-EC0FE6778C91}" type="datetime1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95F80-6D44-41BF-A406-9BD06848EF91}" type="datetime1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1834-75FA-4FEE-9652-18F0592B054F}" type="datetime1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76764-F75F-4B93-958B-1621F8E96594}" type="datetime1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54DA-ECEA-44C4-92B2-D934D8A6728F}" type="datetime1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4FAD-AD1A-4550-84F5-519FC383C199}" type="datetime1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1AD0C-0D0E-456A-A24D-35D56C209889}" type="datetime1">
              <a:rPr lang="ru-RU" smtClean="0"/>
              <a:t>22.09.2020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6E1C-4C4B-43D4-BE18-FF70D1C52BB5}" type="datetime1">
              <a:rPr lang="ru-RU" smtClean="0"/>
              <a:t>22.09.2020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D4FC-6111-4D82-954F-D9DAD5CF47BF}" type="datetime1">
              <a:rPr lang="ru-RU" smtClean="0"/>
              <a:t>22.09.2020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604E-DAAB-47E2-B174-3F57189575D0}" type="datetime1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38AF-09E3-4D8F-8855-A8DB4E7CDE99}" type="datetime1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CF73A-8EA8-4352-B685-A67F7B17392A}" type="datetime1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9"/>
            <a:ext cx="8496944" cy="432047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Губернатора Самарской области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988840"/>
            <a:ext cx="7056784" cy="1512168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Губернаторский проект 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«СОдействие»</a:t>
            </a:r>
          </a:p>
        </p:txBody>
      </p:sp>
      <p:pic>
        <p:nvPicPr>
          <p:cNvPr id="4" name="Picture 23" descr="kozelbl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43" y="620687"/>
            <a:ext cx="1192530" cy="127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SigalNA\AppData\Local\Temp\Rar$DI01.177\Log СОдейств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4500570"/>
            <a:ext cx="2799311" cy="235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282" y="3429000"/>
            <a:ext cx="8715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«Создание зоны отдыха с установкой детской площадки и тренажёров</a:t>
            </a:r>
          </a:p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в сквере «Надежды» поселка </a:t>
            </a: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Сокский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Исаклинского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района Самарской области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749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296973"/>
          </a:xfrm>
        </p:spPr>
        <p:txBody>
          <a:bodyPr anchor="ctr"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Заявка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на участие в конкурсном отборе общественных проектов с прилагаемыми к ней документами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8000" u="sng" dirty="0" smtClean="0">
                <a:latin typeface="Times New Roman" pitchFamily="18" charset="0"/>
                <a:cs typeface="Times New Roman" pitchFamily="18" charset="0"/>
              </a:rPr>
              <a:t>Вне дворовой территории многоквартирных домов или домовладений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(статус проекта)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8000" u="sng" dirty="0" smtClean="0">
                <a:latin typeface="Times New Roman" pitchFamily="18" charset="0"/>
                <a:cs typeface="Times New Roman" pitchFamily="18" charset="0"/>
              </a:rPr>
              <a:t> Создание объектов массового отдыха, в том числе на водных объектах общего пользования, и (или) создание (восстановление) объектов культуры муниципального образования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(Направление общественного проекта)</a:t>
            </a:r>
          </a:p>
          <a:p>
            <a:pPr algn="ctr">
              <a:buNone/>
            </a:pPr>
            <a:r>
              <a:rPr lang="ru-RU" sz="8000" dirty="0" smtClean="0"/>
              <a:t> </a:t>
            </a:r>
          </a:p>
          <a:p>
            <a:pPr algn="ctr">
              <a:buNone/>
            </a:pPr>
            <a:endParaRPr lang="ru-RU" sz="8000" dirty="0" smtClean="0"/>
          </a:p>
          <a:p>
            <a:pPr algn="ctr">
              <a:buNone/>
            </a:pPr>
            <a:r>
              <a:rPr lang="ru-RU" sz="8000" b="1" u="sng" dirty="0" smtClean="0">
                <a:latin typeface="Times New Roman" pitchFamily="18" charset="0"/>
                <a:cs typeface="Times New Roman" pitchFamily="18" charset="0"/>
              </a:rPr>
              <a:t>«Создание зоны отдыха с установкой детской площадки и тренажёров в сквере «Надежды»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Название проекта</a:t>
            </a:r>
          </a:p>
          <a:p>
            <a:pPr algn="ctr">
              <a:buNone/>
            </a:pP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Сельское поселение Старое </a:t>
            </a:r>
            <a:r>
              <a:rPr lang="ru-RU" sz="5600" dirty="0" err="1" smtClean="0">
                <a:latin typeface="Times New Roman" pitchFamily="18" charset="0"/>
                <a:cs typeface="Times New Roman" pitchFamily="18" charset="0"/>
              </a:rPr>
              <a:t>Вечканово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r>
              <a:rPr lang="ru-RU" sz="5600" dirty="0" err="1" smtClean="0">
                <a:latin typeface="Times New Roman" pitchFamily="18" charset="0"/>
                <a:cs typeface="Times New Roman" pitchFamily="18" charset="0"/>
              </a:rPr>
              <a:t>Исаклинский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Самарской области</a:t>
            </a:r>
          </a:p>
          <a:p>
            <a:pPr algn="ctr">
              <a:buNone/>
            </a:pPr>
            <a:r>
              <a:rPr lang="ru-RU" sz="4300" b="1" dirty="0" smtClean="0"/>
              <a:t> </a:t>
            </a:r>
            <a:endParaRPr lang="ru-RU" sz="4300" dirty="0" smtClean="0"/>
          </a:p>
          <a:p>
            <a:pPr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2018 год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500034" y="857232"/>
          <a:ext cx="8229600" cy="5380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1928699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Прогнозная стоимость реализации общественного проекта 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том числе: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1501938 (один миллион пятьсот одна тысяча девятьсот тридцать восемь) рублей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797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endParaRPr lang="ru-RU" sz="1600" dirty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600" dirty="0">
                          <a:latin typeface="Times New Roman"/>
                          <a:ea typeface="MS Mincho"/>
                          <a:cs typeface="Times New Roman"/>
                        </a:rPr>
                        <a:t>объем участия местного бюджета </a:t>
                      </a:r>
                      <a:endParaRPr lang="ru-RU" sz="16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endParaRPr lang="ru-RU" sz="1200" dirty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600" u="sng" dirty="0">
                          <a:latin typeface="Times New Roman"/>
                          <a:ea typeface="MS Mincho"/>
                          <a:cs typeface="Times New Roman"/>
                        </a:rPr>
                        <a:t>151 420, 00</a:t>
                      </a:r>
                      <a:endParaRPr lang="ru-RU" sz="1600" dirty="0"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MS Mincho"/>
                          <a:cs typeface="Times New Roman"/>
                        </a:rPr>
                        <a:t>(указывается в рублях)</a:t>
                      </a:r>
                      <a:endParaRPr lang="ru-RU" sz="12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endParaRPr lang="ru-RU" sz="1200" dirty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600" u="sng" dirty="0">
                          <a:latin typeface="Times New Roman"/>
                          <a:ea typeface="MS Mincho"/>
                          <a:cs typeface="Times New Roman"/>
                        </a:rPr>
                        <a:t>10,08 %</a:t>
                      </a:r>
                      <a:endParaRPr lang="ru-RU" sz="1600" dirty="0"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MS Mincho"/>
                          <a:cs typeface="Times New Roman"/>
                        </a:rPr>
                        <a:t>(указывается в процентах от общей стоимости реализации проекта)</a:t>
                      </a:r>
                      <a:endParaRPr lang="ru-RU" sz="12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76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600" dirty="0">
                          <a:latin typeface="Times New Roman"/>
                          <a:ea typeface="MS Mincho"/>
                          <a:cs typeface="Times New Roman"/>
                        </a:rPr>
                        <a:t>объем участия физических лиц</a:t>
                      </a:r>
                      <a:endParaRPr lang="ru-RU" sz="16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600" u="sng" dirty="0">
                          <a:latin typeface="Times New Roman"/>
                          <a:ea typeface="MS Mincho"/>
                          <a:cs typeface="Times New Roman"/>
                        </a:rPr>
                        <a:t>200 475, 00</a:t>
                      </a:r>
                      <a:endParaRPr lang="ru-RU" sz="1600" dirty="0"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MS Mincho"/>
                          <a:cs typeface="Times New Roman"/>
                        </a:rPr>
                        <a:t>(указывается в рублях)</a:t>
                      </a:r>
                      <a:endParaRPr lang="ru-RU" sz="12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600" u="sng" dirty="0">
                          <a:latin typeface="Times New Roman"/>
                          <a:ea typeface="MS Mincho"/>
                          <a:cs typeface="Times New Roman"/>
                        </a:rPr>
                        <a:t>13,35 %</a:t>
                      </a:r>
                      <a:endParaRPr lang="ru-RU" sz="1600" dirty="0"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MS Mincho"/>
                          <a:cs typeface="Times New Roman"/>
                        </a:rPr>
                        <a:t>(указывается в процентах от общей стоимости реализации проекта)</a:t>
                      </a:r>
                      <a:endParaRPr lang="ru-RU" sz="12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76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600" dirty="0">
                          <a:latin typeface="Times New Roman"/>
                          <a:ea typeface="MS Mincho"/>
                          <a:cs typeface="Times New Roman"/>
                        </a:rPr>
                        <a:t>общий объем участия юридических лиц</a:t>
                      </a:r>
                      <a:endParaRPr lang="ru-RU" sz="16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600" u="sng" dirty="0">
                          <a:latin typeface="Times New Roman"/>
                          <a:ea typeface="MS Mincho"/>
                          <a:cs typeface="Times New Roman"/>
                        </a:rPr>
                        <a:t>150 043,00</a:t>
                      </a:r>
                      <a:endParaRPr lang="ru-RU" sz="1600" dirty="0"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MS Mincho"/>
                          <a:cs typeface="Times New Roman"/>
                        </a:rPr>
                        <a:t>(указывается в рублях)</a:t>
                      </a:r>
                      <a:endParaRPr lang="ru-RU" sz="12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600" u="sng" dirty="0">
                          <a:latin typeface="Times New Roman"/>
                          <a:ea typeface="MS Mincho"/>
                          <a:cs typeface="Times New Roman"/>
                        </a:rPr>
                        <a:t>9,99 %</a:t>
                      </a:r>
                      <a:endParaRPr lang="ru-RU" sz="1600" dirty="0"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MS Mincho"/>
                          <a:cs typeface="Times New Roman"/>
                        </a:rPr>
                        <a:t>(указывается в процентах от общей стоимости реализации проекта)</a:t>
                      </a:r>
                      <a:endParaRPr lang="ru-RU" sz="12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120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600" dirty="0">
                          <a:latin typeface="Times New Roman"/>
                          <a:ea typeface="MS Mincho"/>
                          <a:cs typeface="Times New Roman"/>
                        </a:rPr>
                        <a:t>Запрашиваемая сумма субсидии из областного бюджета</a:t>
                      </a:r>
                      <a:endParaRPr lang="ru-RU" sz="16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600" u="sng" dirty="0">
                          <a:latin typeface="Times New Roman"/>
                          <a:ea typeface="MS Mincho"/>
                          <a:cs typeface="Times New Roman"/>
                        </a:rPr>
                        <a:t>1000 000, 00</a:t>
                      </a:r>
                      <a:endParaRPr lang="ru-RU" sz="1600" dirty="0"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MS Mincho"/>
                          <a:cs typeface="Times New Roman"/>
                        </a:rPr>
                        <a:t>(указывается в рублях)</a:t>
                      </a:r>
                      <a:endParaRPr lang="ru-RU" sz="12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600" u="sng" dirty="0">
                          <a:latin typeface="Times New Roman"/>
                          <a:ea typeface="MS Mincho"/>
                          <a:cs typeface="Times New Roman"/>
                        </a:rPr>
                        <a:t>66,58 %</a:t>
                      </a:r>
                      <a:r>
                        <a:rPr lang="ru-RU" sz="1600" dirty="0">
                          <a:latin typeface="Times New Roman"/>
                          <a:ea typeface="MS Mincho"/>
                          <a:cs typeface="Times New Roman"/>
                        </a:rPr>
                        <a:t>_</a:t>
                      </a:r>
                      <a:endParaRPr lang="ru-RU" sz="1600" dirty="0"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MS Mincho"/>
                          <a:cs typeface="Times New Roman"/>
                        </a:rPr>
                        <a:t>(указывается в процентах от общей стоимости реализации проекта)</a:t>
                      </a:r>
                      <a:endParaRPr lang="ru-RU" sz="12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60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Скашивание травы под установку детской площадки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содействие\IMG_20190823_1418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71934" cy="5429246"/>
          </a:xfrm>
          <a:prstGeom prst="rect">
            <a:avLst/>
          </a:prstGeom>
          <a:noFill/>
        </p:spPr>
      </p:pic>
      <p:pic>
        <p:nvPicPr>
          <p:cNvPr id="2051" name="Picture 3" descr="D:\содействие\IMG_20190516_15193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5473005"/>
            <a:ext cx="34414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Разборка и вывоз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ограждения, вырубка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сухих деревьев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Общественный</a:t>
            </a:r>
          </a:p>
          <a:p>
            <a:pPr>
              <a:buNone/>
            </a:pPr>
            <a:r>
              <a:rPr lang="ru-RU" dirty="0" smtClean="0"/>
              <a:t>контроль за ходом</a:t>
            </a:r>
          </a:p>
          <a:p>
            <a:pPr>
              <a:buNone/>
            </a:pPr>
            <a:r>
              <a:rPr lang="ru-RU" dirty="0"/>
              <a:t>п</a:t>
            </a:r>
            <a:r>
              <a:rPr lang="ru-RU" dirty="0" smtClean="0"/>
              <a:t>роведения работ</a:t>
            </a:r>
            <a:endParaRPr lang="ru-RU" dirty="0"/>
          </a:p>
        </p:txBody>
      </p:sp>
      <p:pic>
        <p:nvPicPr>
          <p:cNvPr id="1026" name="Picture 2" descr="D:\содействие\P90911-080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" y="642918"/>
            <a:ext cx="885828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9700" algn="l"/>
                <a:tab pos="457200" algn="l"/>
              </a:tabLst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</a:t>
            </a:r>
            <a:r>
              <a:rPr lang="ru-RU" sz="2000" i="1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Общая стоимость реализации общественного проекта - </a:t>
            </a:r>
            <a:r>
              <a:rPr lang="ru-RU" sz="2000" b="1" i="1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1329208 (один миллион триста двадцать девять тысяч двести восемь) рублей.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700" algn="l"/>
                <a:tab pos="457200" algn="l"/>
              </a:tabLst>
            </a:pP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700" algn="l"/>
                <a:tab pos="457200" algn="l"/>
              </a:tabLst>
            </a:pPr>
            <a:r>
              <a:rPr lang="ru-RU" sz="2000" i="1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	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- объем участия местного бюджета -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134 006, 00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рублей,  -10,08 %;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700" algn="l"/>
                <a:tab pos="457200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	- объем участия физических лиц     -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177 420, 00</a:t>
            </a:r>
            <a:r>
              <a:rPr kumimoji="0" lang="ru-RU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рублей,      - 13,34 %;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700" algn="l"/>
                <a:tab pos="457200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	- объем участия юридических лиц  -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132787, 00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рублей,        -  9,99%;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700" algn="l"/>
                <a:tab pos="457200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         - объем участия областного бюджета –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884995,00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рублей, -66,59%.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4292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Посадка саженцев по периметру сквера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Открытие детской площадки в сквере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G:\содействие\фото собрания\IMG_20181026_1553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9151436" cy="686357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00298" y="6286520"/>
            <a:ext cx="414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Инициативная группа обсуждает проект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072206"/>
            <a:ext cx="8229600" cy="78579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Право открыть сквер предоставлено детям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User\Desktop\Работа\детская площадка\IMG_20190928_094528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28728" y="285728"/>
            <a:ext cx="630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Освящение сквера настоятелем прихода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28650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Детская площадка в сквере востребована круглый год</a:t>
            </a:r>
            <a:endParaRPr lang="ru-RU" sz="2800" dirty="0"/>
          </a:p>
        </p:txBody>
      </p:sp>
      <p:pic>
        <p:nvPicPr>
          <p:cNvPr id="4098" name="Picture 2" descr="D:\Благоустройство\фото\P91211-1224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6314" cy="6357958"/>
          </a:xfrm>
          <a:prstGeom prst="rect">
            <a:avLst/>
          </a:prstGeom>
          <a:noFill/>
        </p:spPr>
      </p:pic>
      <p:pic>
        <p:nvPicPr>
          <p:cNvPr id="4102" name="Picture 6" descr="D:\Благоустройство\фото\P91212-131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952" y="0"/>
            <a:ext cx="4822047" cy="6357958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2020 году продолжено благоустройство территории сквера «Надежда»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Pictures\2020\Площадка\P00717-171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4875" cy="5857892"/>
          </a:xfrm>
          <a:prstGeom prst="rect">
            <a:avLst/>
          </a:prstGeom>
          <a:noFill/>
        </p:spPr>
      </p:pic>
      <p:pic>
        <p:nvPicPr>
          <p:cNvPr id="5123" name="Picture 3" descr="C:\Users\User\Pictures\2020\Площадка\P00717-1719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10" y="0"/>
            <a:ext cx="4714890" cy="5857892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4626"/>
            <a:ext cx="8928992" cy="6648737"/>
          </a:xfr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5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6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</a:t>
            </a:r>
            <a:endParaRPr lang="ru-RU" sz="60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SigalNA\AppData\Local\Temp\Rar$DI01.177\Log СОдейств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626"/>
            <a:ext cx="971598" cy="117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5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содействие\фото собрания\IMG_20181026_160306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8899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/>
              <a:t>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бсуждение и выбор тренажеров и оборудования для детской площадки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"/>
          <p:cNvGrpSpPr/>
          <p:nvPr/>
        </p:nvGrpSpPr>
        <p:grpSpPr>
          <a:xfrm>
            <a:off x="899592" y="692696"/>
            <a:ext cx="976056" cy="415199"/>
            <a:chOff x="6349531" y="4321331"/>
            <a:chExt cx="976056" cy="41519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732240" y="4437112"/>
              <a:ext cx="216049" cy="2994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 rot="199676">
              <a:off x="6349531" y="4321331"/>
              <a:ext cx="976056" cy="1141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137" y="1546700"/>
            <a:ext cx="131445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95659" y="2204864"/>
            <a:ext cx="0" cy="21337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21812" y="2188851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турник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04410" y="726931"/>
            <a:ext cx="950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качалка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04635" y="3658716"/>
            <a:ext cx="1399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Домик тип 3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47783" y="3569042"/>
            <a:ext cx="242345" cy="5486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412" y="3279522"/>
            <a:ext cx="15144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00577" y="5445223"/>
            <a:ext cx="176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Крепость тип 14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23" y="5191282"/>
            <a:ext cx="138112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74" y="5080467"/>
            <a:ext cx="141922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3300"/>
            <a:ext cx="146685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309499" y="571078"/>
            <a:ext cx="576356" cy="5486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923436" y="588854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песочница</a:t>
            </a:r>
            <a:endParaRPr lang="ru-RU" dirty="0"/>
          </a:p>
        </p:txBody>
      </p:sp>
      <p:pic>
        <p:nvPicPr>
          <p:cNvPr id="19" name="Picture 6" descr="http://img-fotki.yandex.ru/get/2714/47407354.467/0_b353d_a4313d4a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8557" y="2461057"/>
            <a:ext cx="754596" cy="56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450490" y="2461057"/>
            <a:ext cx="861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качели</a:t>
            </a:r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042" y="2119765"/>
            <a:ext cx="16954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20" y="87684"/>
            <a:ext cx="155257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686525" y="4437112"/>
            <a:ext cx="197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Ограждение тип 8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66" y="4806444"/>
            <a:ext cx="17526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00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nplus.com/files/resources/mid/56a7ce5e696201527f7e20e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36" y="594332"/>
            <a:ext cx="503990" cy="51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1" y="658703"/>
            <a:ext cx="1171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кустарник</a:t>
            </a:r>
            <a:endParaRPr lang="ru-RU" dirty="0"/>
          </a:p>
        </p:txBody>
      </p:sp>
      <p:pic>
        <p:nvPicPr>
          <p:cNvPr id="4" name="Picture 4" descr="http://krasnoyarsk-dacha.stroyart76.ru/images/img00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36" y="1196752"/>
            <a:ext cx="531441" cy="53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4509" y="1218351"/>
            <a:ext cx="99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деревья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16200000" flipH="1">
            <a:off x="1726131" y="1138436"/>
            <a:ext cx="504056" cy="19168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191218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Тротуарная плитка  ширина 120см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3882179" y="228690"/>
            <a:ext cx="1601925" cy="1478632"/>
          </a:xfrm>
          <a:prstGeom prst="ellipse">
            <a:avLst/>
          </a:prstGeom>
          <a:solidFill>
            <a:srgbClr val="0066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652120" y="737481"/>
            <a:ext cx="90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клумба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570232" y="2655587"/>
            <a:ext cx="204359" cy="26266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85322" y="2637318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урна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5400000" flipH="1">
            <a:off x="3886669" y="2544955"/>
            <a:ext cx="199235" cy="58530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526684" y="2655658"/>
            <a:ext cx="1125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скамейки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9552" y="3645024"/>
            <a:ext cx="265720" cy="3211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985322" y="3639635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УТ-008 Лыжник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239857" y="4404299"/>
            <a:ext cx="265720" cy="3211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94293" y="5686264"/>
            <a:ext cx="265720" cy="3211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32" y="3235013"/>
            <a:ext cx="1304369" cy="146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32" y="4843302"/>
            <a:ext cx="13430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25347" y="5662148"/>
            <a:ext cx="2222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УТ-002 Жим от груди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52120" y="4380183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УТ-004 Маятник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204554"/>
            <a:ext cx="12954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240" y="2434065"/>
            <a:ext cx="846185" cy="114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262" y="2281518"/>
            <a:ext cx="14763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007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Макет сквера с размещением детской площадки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Инициатива граждан\08-10-2018_10-48-42\X8v92-C5uxE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57158" y="1071546"/>
            <a:ext cx="8429683" cy="5429288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Выбор места и размещение детской игровой площадки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F:\содействие\проет\DSC0499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4553" y="4000504"/>
            <a:ext cx="4929447" cy="285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E:\Инициатива граждан\08-10-2018_10-48-42\Rzq1CntqSNo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3929066"/>
          </a:xfrm>
          <a:prstGeom prst="rect">
            <a:avLst/>
          </a:prstGeom>
          <a:noFill/>
        </p:spPr>
      </p:pic>
      <p:pic>
        <p:nvPicPr>
          <p:cNvPr id="6" name="Рисунок 5" descr="F:\содействие\проет\DSC0499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4"/>
            <a:ext cx="4214809" cy="28574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351406" y="0"/>
            <a:ext cx="4792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Выбор места для установки детской площадки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Выбор места для установки тренажеров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Инициатива граждан\08-10-2018_10-48-42\d27H-oUEBew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5214941" cy="3286148"/>
          </a:xfrm>
          <a:prstGeom prst="rect">
            <a:avLst/>
          </a:prstGeom>
          <a:noFill/>
        </p:spPr>
      </p:pic>
      <p:pic>
        <p:nvPicPr>
          <p:cNvPr id="5" name="Рисунок 4" descr="F:\содействие\проет\DSC049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3429000"/>
            <a:ext cx="571500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Собрание граждан поселка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Сокский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</TotalTime>
  <Words>282</Words>
  <Application>Microsoft Office PowerPoint</Application>
  <PresentationFormat>Экран (4:3)</PresentationFormat>
  <Paragraphs>118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Cambria</vt:lpstr>
      <vt:lpstr>MS Mincho</vt:lpstr>
      <vt:lpstr>Times New Roman</vt:lpstr>
      <vt:lpstr>Тема Office</vt:lpstr>
      <vt:lpstr>Администрация Губернатора Самарской области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Макет сквера с размещением детской площадки</vt:lpstr>
      <vt:lpstr>Выбор места и размещение детской игровой площадки</vt:lpstr>
      <vt:lpstr>Выбор места для установки тренажеров</vt:lpstr>
      <vt:lpstr>Собрание граждан поселка Сокский</vt:lpstr>
      <vt:lpstr>  Заявка  на участие в конкурсном отборе общественных проектов с прилагаемыми к ней документами </vt:lpstr>
      <vt:lpstr>Презентация PowerPoint</vt:lpstr>
      <vt:lpstr>Скашивание травы под установку детской площадки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Посадка саженцев по периметру сквера</vt:lpstr>
      <vt:lpstr>Открытие детской площадки в сквере</vt:lpstr>
      <vt:lpstr>Право открыть сквер предоставлено детям</vt:lpstr>
      <vt:lpstr>Презентация PowerPoint</vt:lpstr>
      <vt:lpstr>Детская площадка в сквере востребована круглый год</vt:lpstr>
      <vt:lpstr>В 2020 году продолжено благоустройство территории сквера «Надежда»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Губернатора Самарской области </dc:title>
  <cp:lastModifiedBy>Кужанбаева Анна Геннадьевна</cp:lastModifiedBy>
  <cp:revision>59</cp:revision>
  <dcterms:modified xsi:type="dcterms:W3CDTF">2020-09-22T13:46:06Z</dcterms:modified>
</cp:coreProperties>
</file>